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8" r:id="rId3"/>
    <p:sldId id="257" r:id="rId4"/>
    <p:sldId id="299" r:id="rId5"/>
    <p:sldId id="301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261" r:id="rId14"/>
    <p:sldId id="300" r:id="rId15"/>
    <p:sldId id="268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Jost" panose="020B0600000101010101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lack" panose="00000A00000000000000" pitchFamily="2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9B77B-FB67-4FD4-B11E-FE8E4D49490D}" v="37" dt="2023-11-15T08:25:04.589"/>
  </p1510:revLst>
</p1510:revInfo>
</file>

<file path=ppt/tableStyles.xml><?xml version="1.0" encoding="utf-8"?>
<a:tblStyleLst xmlns:a="http://schemas.openxmlformats.org/drawingml/2006/main" def="{0E09378E-7028-48FB-86D8-F6B4486CF1C7}">
  <a:tblStyle styleId="{0E09378E-7028-48FB-86D8-F6B4486CF1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26" autoAdjust="0"/>
    <p:restoredTop sz="94660"/>
  </p:normalViewPr>
  <p:slideViewPr>
    <p:cSldViewPr snapToGrid="0">
      <p:cViewPr>
        <p:scale>
          <a:sx n="69" d="100"/>
          <a:sy n="69" d="100"/>
        </p:scale>
        <p:origin x="788" y="1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370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62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452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05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1efcb08b7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1efcb08b7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64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62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25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39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06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12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flipH="1">
            <a:off x="6857372" y="-188512"/>
            <a:ext cx="1516025" cy="1489525"/>
            <a:chOff x="-3888525" y="-3012325"/>
            <a:chExt cx="1516025" cy="1489525"/>
          </a:xfrm>
        </p:grpSpPr>
        <p:sp>
          <p:nvSpPr>
            <p:cNvPr id="60" name="Google Shape;60;p2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 dirty="0"/>
          </a:p>
        </p:txBody>
      </p:sp>
      <p:grpSp>
        <p:nvGrpSpPr>
          <p:cNvPr id="75" name="Google Shape;75;p3"/>
          <p:cNvGrpSpPr/>
          <p:nvPr/>
        </p:nvGrpSpPr>
        <p:grpSpPr>
          <a:xfrm flipH="1">
            <a:off x="7451744" y="244568"/>
            <a:ext cx="1019565" cy="1290805"/>
            <a:chOff x="-4017975" y="-49702"/>
            <a:chExt cx="1162825" cy="1472177"/>
          </a:xfrm>
        </p:grpSpPr>
        <p:sp>
          <p:nvSpPr>
            <p:cNvPr id="76" name="Google Shape;76;p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208" name="Google Shape;208;p6"/>
          <p:cNvGrpSpPr/>
          <p:nvPr/>
        </p:nvGrpSpPr>
        <p:grpSpPr>
          <a:xfrm>
            <a:off x="8361160" y="-152294"/>
            <a:ext cx="1040638" cy="1353907"/>
            <a:chOff x="8361160" y="-152294"/>
            <a:chExt cx="1040638" cy="1353907"/>
          </a:xfrm>
        </p:grpSpPr>
        <p:grpSp>
          <p:nvGrpSpPr>
            <p:cNvPr id="209" name="Google Shape;209;p6"/>
            <p:cNvGrpSpPr/>
            <p:nvPr/>
          </p:nvGrpSpPr>
          <p:grpSpPr>
            <a:xfrm flipH="1">
              <a:off x="8361160" y="300238"/>
              <a:ext cx="1040638" cy="901375"/>
              <a:chOff x="948060" y="3972813"/>
              <a:chExt cx="1040638" cy="901375"/>
            </a:xfrm>
          </p:grpSpPr>
          <p:grpSp>
            <p:nvGrpSpPr>
              <p:cNvPr id="210" name="Google Shape;210;p6"/>
              <p:cNvGrpSpPr/>
              <p:nvPr/>
            </p:nvGrpSpPr>
            <p:grpSpPr>
              <a:xfrm flipH="1">
                <a:off x="948060" y="3972813"/>
                <a:ext cx="716725" cy="901375"/>
                <a:chOff x="-3888525" y="-2483300"/>
                <a:chExt cx="716725" cy="901375"/>
              </a:xfrm>
            </p:grpSpPr>
            <p:sp>
              <p:nvSpPr>
                <p:cNvPr id="211" name="Google Shape;211;p6"/>
                <p:cNvSpPr/>
                <p:nvPr/>
              </p:nvSpPr>
              <p:spPr>
                <a:xfrm>
                  <a:off x="-3719475" y="-2483300"/>
                  <a:ext cx="547675" cy="5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7" h="21882" extrusionOk="0">
                      <a:moveTo>
                        <a:pt x="21756" y="1"/>
                      </a:moveTo>
                      <a:cubicBezTo>
                        <a:pt x="21723" y="1"/>
                        <a:pt x="21689" y="15"/>
                        <a:pt x="21661" y="43"/>
                      </a:cubicBezTo>
                      <a:lnTo>
                        <a:pt x="56" y="21647"/>
                      </a:lnTo>
                      <a:cubicBezTo>
                        <a:pt x="1" y="21703"/>
                        <a:pt x="1" y="21781"/>
                        <a:pt x="56" y="21837"/>
                      </a:cubicBezTo>
                      <a:cubicBezTo>
                        <a:pt x="79" y="21870"/>
                        <a:pt x="112" y="21882"/>
                        <a:pt x="157" y="21882"/>
                      </a:cubicBezTo>
                      <a:cubicBezTo>
                        <a:pt x="190" y="21882"/>
                        <a:pt x="224" y="21870"/>
                        <a:pt x="257" y="21837"/>
                      </a:cubicBezTo>
                      <a:lnTo>
                        <a:pt x="21851" y="243"/>
                      </a:lnTo>
                      <a:cubicBezTo>
                        <a:pt x="21907" y="188"/>
                        <a:pt x="21907" y="98"/>
                        <a:pt x="21851" y="43"/>
                      </a:cubicBezTo>
                      <a:cubicBezTo>
                        <a:pt x="21823" y="15"/>
                        <a:pt x="21790" y="1"/>
                        <a:pt x="217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6"/>
                <p:cNvSpPr/>
                <p:nvPr/>
              </p:nvSpPr>
              <p:spPr>
                <a:xfrm>
                  <a:off x="-3888525" y="-2128825"/>
                  <a:ext cx="549275" cy="5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1" h="21876" extrusionOk="0">
                      <a:moveTo>
                        <a:pt x="21780" y="1"/>
                      </a:moveTo>
                      <a:cubicBezTo>
                        <a:pt x="21751" y="1"/>
                        <a:pt x="21721" y="11"/>
                        <a:pt x="21694" y="36"/>
                      </a:cubicBezTo>
                      <a:lnTo>
                        <a:pt x="89" y="21630"/>
                      </a:lnTo>
                      <a:cubicBezTo>
                        <a:pt x="0" y="21719"/>
                        <a:pt x="67" y="21864"/>
                        <a:pt x="190" y="21875"/>
                      </a:cubicBezTo>
                      <a:cubicBezTo>
                        <a:pt x="223" y="21864"/>
                        <a:pt x="268" y="21853"/>
                        <a:pt x="290" y="21830"/>
                      </a:cubicBezTo>
                      <a:lnTo>
                        <a:pt x="21884" y="226"/>
                      </a:lnTo>
                      <a:cubicBezTo>
                        <a:pt x="21971" y="130"/>
                        <a:pt x="21882" y="1"/>
                        <a:pt x="21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6"/>
              <p:cNvGrpSpPr/>
              <p:nvPr/>
            </p:nvGrpSpPr>
            <p:grpSpPr>
              <a:xfrm flipH="1">
                <a:off x="1664772" y="4493938"/>
                <a:ext cx="323925" cy="323650"/>
                <a:chOff x="1608625" y="299800"/>
                <a:chExt cx="323925" cy="323650"/>
              </a:xfrm>
            </p:grpSpPr>
            <p:sp>
              <p:nvSpPr>
                <p:cNvPr id="214" name="Google Shape;214;p6"/>
                <p:cNvSpPr/>
                <p:nvPr/>
              </p:nvSpPr>
              <p:spPr>
                <a:xfrm>
                  <a:off x="1633450" y="324425"/>
                  <a:ext cx="275900" cy="2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6" h="10968" extrusionOk="0">
                      <a:moveTo>
                        <a:pt x="10830" y="0"/>
                      </a:moveTo>
                      <a:cubicBezTo>
                        <a:pt x="10795" y="0"/>
                        <a:pt x="10758" y="16"/>
                        <a:pt x="10725" y="54"/>
                      </a:cubicBezTo>
                      <a:lnTo>
                        <a:pt x="46" y="10733"/>
                      </a:lnTo>
                      <a:cubicBezTo>
                        <a:pt x="1" y="10789"/>
                        <a:pt x="1" y="10867"/>
                        <a:pt x="46" y="10923"/>
                      </a:cubicBezTo>
                      <a:cubicBezTo>
                        <a:pt x="79" y="10956"/>
                        <a:pt x="112" y="10968"/>
                        <a:pt x="146" y="10968"/>
                      </a:cubicBezTo>
                      <a:cubicBezTo>
                        <a:pt x="191" y="10968"/>
                        <a:pt x="224" y="10956"/>
                        <a:pt x="246" y="10923"/>
                      </a:cubicBezTo>
                      <a:lnTo>
                        <a:pt x="10926" y="254"/>
                      </a:lnTo>
                      <a:cubicBezTo>
                        <a:pt x="11036" y="153"/>
                        <a:pt x="10941" y="0"/>
                        <a:pt x="10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6"/>
                <p:cNvSpPr/>
                <p:nvPr/>
              </p:nvSpPr>
              <p:spPr>
                <a:xfrm>
                  <a:off x="1875625" y="299800"/>
                  <a:ext cx="56925" cy="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7" h="2278" extrusionOk="0">
                      <a:moveTo>
                        <a:pt x="1139" y="1"/>
                      </a:moveTo>
                      <a:cubicBezTo>
                        <a:pt x="514" y="1"/>
                        <a:pt x="0" y="514"/>
                        <a:pt x="0" y="1139"/>
                      </a:cubicBezTo>
                      <a:cubicBezTo>
                        <a:pt x="0" y="1764"/>
                        <a:pt x="514" y="2277"/>
                        <a:pt x="1139" y="2277"/>
                      </a:cubicBezTo>
                      <a:cubicBezTo>
                        <a:pt x="1764" y="2277"/>
                        <a:pt x="2277" y="1764"/>
                        <a:pt x="2277" y="1139"/>
                      </a:cubicBezTo>
                      <a:cubicBezTo>
                        <a:pt x="2277" y="514"/>
                        <a:pt x="1764" y="1"/>
                        <a:pt x="1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6"/>
                <p:cNvSpPr/>
                <p:nvPr/>
              </p:nvSpPr>
              <p:spPr>
                <a:xfrm>
                  <a:off x="1608625" y="566800"/>
                  <a:ext cx="56950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2266" extrusionOk="0">
                      <a:moveTo>
                        <a:pt x="1139" y="0"/>
                      </a:moveTo>
                      <a:cubicBezTo>
                        <a:pt x="514" y="0"/>
                        <a:pt x="1" y="503"/>
                        <a:pt x="1" y="1127"/>
                      </a:cubicBezTo>
                      <a:cubicBezTo>
                        <a:pt x="1" y="1764"/>
                        <a:pt x="514" y="2266"/>
                        <a:pt x="1139" y="2266"/>
                      </a:cubicBezTo>
                      <a:cubicBezTo>
                        <a:pt x="1775" y="2266"/>
                        <a:pt x="2277" y="1764"/>
                        <a:pt x="2277" y="1127"/>
                      </a:cubicBezTo>
                      <a:cubicBezTo>
                        <a:pt x="2277" y="503"/>
                        <a:pt x="1775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Google Shape;217;p6"/>
            <p:cNvGrpSpPr/>
            <p:nvPr/>
          </p:nvGrpSpPr>
          <p:grpSpPr>
            <a:xfrm rot="10800000">
              <a:off x="8442919" y="-152294"/>
              <a:ext cx="777174" cy="1001897"/>
              <a:chOff x="-4604150" y="-305525"/>
              <a:chExt cx="886375" cy="1142675"/>
            </a:xfrm>
          </p:grpSpPr>
          <p:sp>
            <p:nvSpPr>
              <p:cNvPr id="218" name="Google Shape;218;p6"/>
              <p:cNvSpPr/>
              <p:nvPr/>
            </p:nvSpPr>
            <p:spPr>
              <a:xfrm>
                <a:off x="-4604150" y="-280425"/>
                <a:ext cx="858750" cy="1117575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3780300" y="-305525"/>
                <a:ext cx="62525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4199050" y="281125"/>
                <a:ext cx="15515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8"/>
          <p:cNvGrpSpPr/>
          <p:nvPr/>
        </p:nvGrpSpPr>
        <p:grpSpPr>
          <a:xfrm>
            <a:off x="7994347" y="735313"/>
            <a:ext cx="873188" cy="546900"/>
            <a:chOff x="1115510" y="4327288"/>
            <a:chExt cx="873188" cy="546900"/>
          </a:xfrm>
        </p:grpSpPr>
        <p:sp>
          <p:nvSpPr>
            <p:cNvPr id="307" name="Google Shape;307;p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59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바탕체" panose="02030609000101010101" pitchFamily="17" charset="-127"/>
          <a:ea typeface="바탕체" panose="02030609000101010101" pitchFamily="17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바탕체" panose="02030609000101010101" pitchFamily="17" charset="-127"/>
          <a:ea typeface="바탕체" panose="02030609000101010101" pitchFamily="17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tmlreference.io/element/audio/" TargetMode="Externa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projects.verou.me/css3pattern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dirty="0">
                <a:cs typeface="Montserrat Medium"/>
                <a:sym typeface="Montserrat Medium"/>
              </a:rPr>
              <a:t>게임프로그래밍</a:t>
            </a:r>
            <a:r>
              <a:rPr lang="en" b="0" dirty="0">
                <a:latin typeface="바탕체" panose="02030609000101010101" pitchFamily="17" charset="-127"/>
                <a:ea typeface="바탕체" panose="02030609000101010101" pitchFamily="17" charset="-127"/>
                <a:cs typeface="Montserrat Medium"/>
                <a:sym typeface="Montserrat Medium"/>
              </a:rPr>
              <a:t> </a:t>
            </a:r>
            <a:br>
              <a:rPr lang="en" b="0" dirty="0">
                <a:latin typeface="바탕체" panose="02030609000101010101" pitchFamily="17" charset="-127"/>
                <a:ea typeface="바탕체" panose="02030609000101010101" pitchFamily="17" charset="-127"/>
                <a:cs typeface="Montserrat Medium"/>
                <a:sym typeface="Montserrat Medium"/>
              </a:rPr>
            </a:br>
            <a:r>
              <a:rPr lang="en" dirty="0"/>
              <a:t>HTML</a:t>
            </a:r>
            <a:r>
              <a:rPr lang="ko-KR" altLang="en-US" dirty="0"/>
              <a:t>게임 업데이트</a:t>
            </a:r>
            <a:endParaRPr dirty="0"/>
          </a:p>
        </p:txBody>
      </p:sp>
      <p:sp>
        <p:nvSpPr>
          <p:cNvPr id="924" name="Google Shape;924;p28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2020904053 </a:t>
            </a:r>
            <a:r>
              <a:rPr lang="ko-KR" altLang="en-US" dirty="0"/>
              <a:t>윤금비</a:t>
            </a:r>
            <a:endParaRPr dirty="0"/>
          </a:p>
        </p:txBody>
      </p:sp>
      <p:sp>
        <p:nvSpPr>
          <p:cNvPr id="925" name="Google Shape;925;p28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28"/>
          <p:cNvGrpSpPr/>
          <p:nvPr/>
        </p:nvGrpSpPr>
        <p:grpSpPr>
          <a:xfrm flipH="1">
            <a:off x="5870297" y="3482200"/>
            <a:ext cx="1929500" cy="2210100"/>
            <a:chOff x="295725" y="-3462825"/>
            <a:chExt cx="1929500" cy="2210100"/>
          </a:xfrm>
        </p:grpSpPr>
        <p:sp>
          <p:nvSpPr>
            <p:cNvPr id="927" name="Google Shape;927;p2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28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53" name="Google Shape;953;p2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54" name="Google Shape;954;p2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2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7" name="Google Shape;957;p2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28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61" name="Google Shape;961;p28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28"/>
            <p:cNvCxnSpPr>
              <a:stCxn id="963" idx="6"/>
              <a:endCxn id="96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3" name="Google Shape;963;p28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A3304C-1038-F7A4-C2D5-4F1C5A1C91AD}"/>
              </a:ext>
            </a:extLst>
          </p:cNvPr>
          <p:cNvSpPr/>
          <p:nvPr/>
        </p:nvSpPr>
        <p:spPr>
          <a:xfrm>
            <a:off x="706122" y="164238"/>
            <a:ext cx="485369" cy="54696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1217548" y="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ko-KR" sz="1600" dirty="0"/>
              <a:t>02. </a:t>
            </a:r>
            <a:r>
              <a:rPr lang="ko-KR" altLang="en-US" sz="1600" dirty="0"/>
              <a:t>코드 소개 </a:t>
            </a:r>
            <a:r>
              <a:rPr lang="en-US" altLang="ko-KR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updateGameArea</a:t>
            </a:r>
            <a:r>
              <a:rPr lang="en-US" altLang="ko-KR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(2)</a:t>
            </a: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endParaRPr lang="ko-KR" altLang="en-US" dirty="0"/>
          </a:p>
        </p:txBody>
      </p:sp>
      <p:pic>
        <p:nvPicPr>
          <p:cNvPr id="5" name="그림 4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712DDB10-E9BB-DC4F-5C73-2591AD256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79" t="15084" r="24141" b="23860"/>
          <a:stretch/>
        </p:blipFill>
        <p:spPr>
          <a:xfrm>
            <a:off x="706122" y="794327"/>
            <a:ext cx="5925397" cy="35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7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A3304C-1038-F7A4-C2D5-4F1C5A1C91AD}"/>
              </a:ext>
            </a:extLst>
          </p:cNvPr>
          <p:cNvSpPr/>
          <p:nvPr/>
        </p:nvSpPr>
        <p:spPr>
          <a:xfrm>
            <a:off x="706122" y="164238"/>
            <a:ext cx="485369" cy="54696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1642421" y="-32036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ko-KR" sz="1600" dirty="0"/>
              <a:t>02. </a:t>
            </a:r>
            <a:r>
              <a:rPr lang="ko-KR" altLang="en-US" sz="1600" dirty="0"/>
              <a:t>코드 소개 </a:t>
            </a:r>
            <a:r>
              <a:rPr lang="ko-KR" altLang="en-US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나머지 코드</a:t>
            </a: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endParaRPr lang="ko-KR" altLang="en-US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E3339EE-C2FB-F8C8-E299-690099640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3" t="12390" r="25151" b="9136"/>
          <a:stretch/>
        </p:blipFill>
        <p:spPr>
          <a:xfrm>
            <a:off x="466573" y="553603"/>
            <a:ext cx="5574009" cy="426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0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A3304C-1038-F7A4-C2D5-4F1C5A1C91AD}"/>
              </a:ext>
            </a:extLst>
          </p:cNvPr>
          <p:cNvSpPr/>
          <p:nvPr/>
        </p:nvSpPr>
        <p:spPr>
          <a:xfrm>
            <a:off x="706122" y="164238"/>
            <a:ext cx="485369" cy="54696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1642421" y="-32036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ko-KR" sz="1600" dirty="0"/>
              <a:t>02. </a:t>
            </a:r>
            <a:r>
              <a:rPr lang="ko-KR" altLang="en-US" sz="1600" dirty="0"/>
              <a:t>코드 소개 </a:t>
            </a:r>
            <a:r>
              <a:rPr lang="ko-KR" altLang="en-US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나머지 코드</a:t>
            </a: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endParaRPr lang="ko-KR" altLang="en-US" dirty="0"/>
          </a:p>
        </p:txBody>
      </p:sp>
      <p:pic>
        <p:nvPicPr>
          <p:cNvPr id="5" name="그림 4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E07DF590-6C08-0BAD-283E-8455E706B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9" t="25680" r="15757" b="21526"/>
          <a:stretch/>
        </p:blipFill>
        <p:spPr>
          <a:xfrm>
            <a:off x="517236" y="684165"/>
            <a:ext cx="7129220" cy="31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5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title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latin typeface="바탕체" panose="02030609000101010101" pitchFamily="17" charset="-127"/>
                <a:ea typeface="바탕체" panose="02030609000101010101" pitchFamily="17" charset="-127"/>
                <a:cs typeface="Montserrat Medium"/>
                <a:sym typeface="Montserrat Medium"/>
              </a:rPr>
              <a:t>코드 실행</a:t>
            </a:r>
            <a:endParaRPr dirty="0">
              <a:latin typeface="바탕체" panose="02030609000101010101" pitchFamily="17" charset="-127"/>
              <a:ea typeface="바탕체" panose="02030609000101010101" pitchFamily="17" charset="-127"/>
              <a:cs typeface="Montserrat"/>
              <a:sym typeface="Montserrat"/>
            </a:endParaRPr>
          </a:p>
        </p:txBody>
      </p:sp>
      <p:grpSp>
        <p:nvGrpSpPr>
          <p:cNvPr id="1115" name="Google Shape;1115;p33"/>
          <p:cNvGrpSpPr/>
          <p:nvPr/>
        </p:nvGrpSpPr>
        <p:grpSpPr>
          <a:xfrm>
            <a:off x="2972897" y="20893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3"/>
          <p:cNvGrpSpPr/>
          <p:nvPr/>
        </p:nvGrpSpPr>
        <p:grpSpPr>
          <a:xfrm>
            <a:off x="1005972" y="2347838"/>
            <a:ext cx="873188" cy="546900"/>
            <a:chOff x="1115510" y="4327288"/>
            <a:chExt cx="873188" cy="546900"/>
          </a:xfrm>
        </p:grpSpPr>
        <p:sp>
          <p:nvSpPr>
            <p:cNvPr id="1147" name="Google Shape;1147;p33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3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149" name="Google Shape;1149;p3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689;p49">
            <a:extLst>
              <a:ext uri="{FF2B5EF4-FFF2-40B4-BE49-F238E27FC236}">
                <a16:creationId xmlns:a16="http://schemas.microsoft.com/office/drawing/2014/main" id="{6D112A4A-3571-0598-F8C2-95D0503E7AFF}"/>
              </a:ext>
            </a:extLst>
          </p:cNvPr>
          <p:cNvSpPr txBox="1">
            <a:spLocks/>
          </p:cNvSpPr>
          <p:nvPr/>
        </p:nvSpPr>
        <p:spPr>
          <a:xfrm>
            <a:off x="1195984" y="434139"/>
            <a:ext cx="4287171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l"/>
            <a:r>
              <a:rPr lang="en-US" altLang="ko-KR" dirty="0"/>
              <a:t>04. </a:t>
            </a:r>
            <a:r>
              <a:rPr lang="ko-KR" altLang="en-US" dirty="0"/>
              <a:t>출처</a:t>
            </a:r>
            <a:endParaRPr lang="en-US" altLang="ko-KR" dirty="0"/>
          </a:p>
        </p:txBody>
      </p:sp>
      <p:sp>
        <p:nvSpPr>
          <p:cNvPr id="32" name="Google Shape;1689;p49">
            <a:extLst>
              <a:ext uri="{FF2B5EF4-FFF2-40B4-BE49-F238E27FC236}">
                <a16:creationId xmlns:a16="http://schemas.microsoft.com/office/drawing/2014/main" id="{D09C1D8D-91FB-9309-CA06-7EFE02EDD75E}"/>
              </a:ext>
            </a:extLst>
          </p:cNvPr>
          <p:cNvSpPr txBox="1">
            <a:spLocks/>
          </p:cNvSpPr>
          <p:nvPr/>
        </p:nvSpPr>
        <p:spPr>
          <a:xfrm>
            <a:off x="1671733" y="1486672"/>
            <a:ext cx="6727026" cy="308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3"/>
              </a:rPr>
              <a:t>https://www.flaticon.com/kr/</a:t>
            </a:r>
            <a:r>
              <a:rPr lang="en-US" altLang="ko-KR" sz="1600" dirty="0"/>
              <a:t> -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4"/>
              </a:rPr>
              <a:t>https://projects.verou.me/css3patterns/</a:t>
            </a:r>
            <a:endParaRPr lang="en-US" altLang="ko-KR" sz="1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5"/>
              </a:rPr>
              <a:t>https://chat.openai.com</a:t>
            </a:r>
            <a:endParaRPr lang="en-US" altLang="ko-KR" sz="1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6"/>
              </a:rPr>
              <a:t>https://htmlreference.io/element/audio/</a:t>
            </a:r>
            <a:endParaRPr lang="en-US" altLang="ko-KR" sz="16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https://slidesgo.com/ko/</a:t>
            </a:r>
          </a:p>
        </p:txBody>
      </p:sp>
    </p:spTree>
    <p:extLst>
      <p:ext uri="{BB962C8B-B14F-4D97-AF65-F5344CB8AC3E}">
        <p14:creationId xmlns:p14="http://schemas.microsoft.com/office/powerpoint/2010/main" val="190330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0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0" dirty="0">
                <a:latin typeface="바탕체" panose="02030609000101010101" pitchFamily="17" charset="-127"/>
                <a:ea typeface="바탕체" panose="02030609000101010101" pitchFamily="17" charset="-127"/>
                <a:cs typeface="Montserrat Medium"/>
                <a:sym typeface="Montserrat Medium"/>
              </a:rPr>
              <a:t>이상입니다</a:t>
            </a:r>
            <a:r>
              <a:rPr lang="en-US" altLang="ko-KR" sz="4400" b="0" dirty="0">
                <a:latin typeface="바탕체" panose="02030609000101010101" pitchFamily="17" charset="-127"/>
                <a:ea typeface="바탕체" panose="02030609000101010101" pitchFamily="17" charset="-127"/>
                <a:cs typeface="Montserrat Medium"/>
                <a:sym typeface="Montserrat Medium"/>
              </a:rPr>
              <a:t>.</a:t>
            </a:r>
            <a:br>
              <a:rPr lang="en-US" altLang="ko-KR" sz="4400" b="0" dirty="0">
                <a:latin typeface="바탕체" panose="02030609000101010101" pitchFamily="17" charset="-127"/>
                <a:ea typeface="바탕체" panose="02030609000101010101" pitchFamily="17" charset="-127"/>
                <a:cs typeface="Montserrat Medium"/>
                <a:sym typeface="Montserrat Medium"/>
              </a:rPr>
            </a:br>
            <a:br>
              <a:rPr lang="en-US" altLang="ko-KR" sz="1600" b="0" dirty="0">
                <a:latin typeface="바탕체" panose="02030609000101010101" pitchFamily="17" charset="-127"/>
                <a:ea typeface="바탕체" panose="02030609000101010101" pitchFamily="17" charset="-127"/>
                <a:cs typeface="Montserrat Medium"/>
                <a:sym typeface="Montserrat Medium"/>
              </a:rPr>
            </a:br>
            <a:r>
              <a:rPr lang="en-US" altLang="ko-KR" sz="1800" b="0" dirty="0">
                <a:latin typeface="바탕체" panose="02030609000101010101" pitchFamily="17" charset="-127"/>
                <a:ea typeface="바탕체" panose="02030609000101010101" pitchFamily="17" charset="-127"/>
                <a:cs typeface="Montserrat Medium"/>
                <a:sym typeface="Montserrat Medium"/>
              </a:rPr>
              <a:t>2020904053 </a:t>
            </a:r>
            <a:r>
              <a:rPr lang="ko-KR" altLang="en-US" sz="1800" b="0" dirty="0">
                <a:latin typeface="바탕체" panose="02030609000101010101" pitchFamily="17" charset="-127"/>
                <a:ea typeface="바탕체" panose="02030609000101010101" pitchFamily="17" charset="-127"/>
                <a:cs typeface="Montserrat Medium"/>
                <a:sym typeface="Montserrat Medium"/>
              </a:rPr>
              <a:t>윤금비</a:t>
            </a:r>
            <a:endParaRPr sz="1800" b="0" dirty="0">
              <a:latin typeface="바탕체" panose="02030609000101010101" pitchFamily="17" charset="-127"/>
              <a:ea typeface="바탕체" panose="02030609000101010101" pitchFamily="17" charset="-127"/>
              <a:cs typeface="Montserrat Medium"/>
              <a:sym typeface="Montserrat Medium"/>
            </a:endParaRPr>
          </a:p>
        </p:txBody>
      </p:sp>
      <p:grpSp>
        <p:nvGrpSpPr>
          <p:cNvPr id="1374" name="Google Shape;1374;p40"/>
          <p:cNvGrpSpPr/>
          <p:nvPr/>
        </p:nvGrpSpPr>
        <p:grpSpPr>
          <a:xfrm flipH="1">
            <a:off x="378472" y="3923488"/>
            <a:ext cx="1929500" cy="2210100"/>
            <a:chOff x="295725" y="-3462825"/>
            <a:chExt cx="1929500" cy="2210100"/>
          </a:xfrm>
        </p:grpSpPr>
        <p:sp>
          <p:nvSpPr>
            <p:cNvPr id="1375" name="Google Shape;1375;p40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40"/>
          <p:cNvGrpSpPr/>
          <p:nvPr/>
        </p:nvGrpSpPr>
        <p:grpSpPr>
          <a:xfrm flipH="1">
            <a:off x="4571988" y="-438607"/>
            <a:ext cx="1938846" cy="1720830"/>
            <a:chOff x="-1873362" y="2120543"/>
            <a:chExt cx="1938846" cy="1720830"/>
          </a:xfrm>
        </p:grpSpPr>
        <p:sp>
          <p:nvSpPr>
            <p:cNvPr id="1401" name="Google Shape;1401;p40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0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0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br>
              <a:rPr lang="en-US" altLang="ko-KR" dirty="0"/>
            </a:br>
            <a:endParaRPr dirty="0"/>
          </a:p>
        </p:txBody>
      </p:sp>
      <p:sp>
        <p:nvSpPr>
          <p:cNvPr id="985" name="Google Shape;985;p30"/>
          <p:cNvSpPr txBox="1">
            <a:spLocks noGrp="1"/>
          </p:cNvSpPr>
          <p:nvPr>
            <p:ph type="title" idx="2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87" name="Google Shape;987;p30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업데이트 요소</a:t>
            </a:r>
            <a:endParaRPr dirty="0"/>
          </a:p>
        </p:txBody>
      </p:sp>
      <p:sp>
        <p:nvSpPr>
          <p:cNvPr id="988" name="Google Shape;988;p30"/>
          <p:cNvSpPr txBox="1">
            <a:spLocks noGrp="1"/>
          </p:cNvSpPr>
          <p:nvPr>
            <p:ph type="title" idx="4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90" name="Google Shape;990;p30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 소개</a:t>
            </a:r>
            <a:endParaRPr dirty="0"/>
          </a:p>
        </p:txBody>
      </p:sp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Google Shape;1011;p30"/>
          <p:cNvSpPr txBox="1">
            <a:spLocks noGrp="1"/>
          </p:cNvSpPr>
          <p:nvPr>
            <p:ph type="title" idx="7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13" name="Google Shape;1013;p30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 실행</a:t>
            </a:r>
            <a:endParaRPr dirty="0"/>
          </a:p>
        </p:txBody>
      </p:sp>
      <p:sp>
        <p:nvSpPr>
          <p:cNvPr id="1014" name="Google Shape;1014;p30"/>
          <p:cNvSpPr txBox="1">
            <a:spLocks noGrp="1"/>
          </p:cNvSpPr>
          <p:nvPr>
            <p:ph type="title" idx="13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16" name="Google Shape;1016;p30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출처</a:t>
            </a:r>
            <a:endParaRPr dirty="0"/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2868450" y="1058386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0"/>
          <p:cNvGrpSpPr/>
          <p:nvPr/>
        </p:nvGrpSpPr>
        <p:grpSpPr>
          <a:xfrm>
            <a:off x="1148150" y="2282921"/>
            <a:ext cx="6847800" cy="192185"/>
            <a:chOff x="1148150" y="2347308"/>
            <a:chExt cx="6847800" cy="192185"/>
          </a:xfrm>
        </p:grpSpPr>
        <p:cxnSp>
          <p:nvCxnSpPr>
            <p:cNvPr id="1024" name="Google Shape;1024;p30"/>
            <p:cNvCxnSpPr>
              <a:stCxn id="1025" idx="2"/>
              <a:endCxn id="1026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5" name="Google Shape;1025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 rot="-2700000" flipH="1">
              <a:off x="4062342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30"/>
          <p:cNvGrpSpPr/>
          <p:nvPr/>
        </p:nvGrpSpPr>
        <p:grpSpPr>
          <a:xfrm>
            <a:off x="1148150" y="3957025"/>
            <a:ext cx="6847800" cy="192185"/>
            <a:chOff x="1148150" y="2347308"/>
            <a:chExt cx="6847800" cy="192185"/>
          </a:xfrm>
        </p:grpSpPr>
        <p:cxnSp>
          <p:nvCxnSpPr>
            <p:cNvPr id="1029" name="Google Shape;1029;p30"/>
            <p:cNvCxnSpPr>
              <a:stCxn id="1030" idx="2"/>
              <a:endCxn id="1031" idx="6"/>
            </p:cNvCxnSpPr>
            <p:nvPr/>
          </p:nvCxnSpPr>
          <p:spPr>
            <a:xfrm>
              <a:off x="1205150" y="2443408"/>
              <a:ext cx="6733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0" name="Google Shape;1030;p30"/>
            <p:cNvSpPr/>
            <p:nvPr/>
          </p:nvSpPr>
          <p:spPr>
            <a:xfrm flipH="1">
              <a:off x="11481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 flipH="1">
              <a:off x="7938950" y="241490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 rot="-8100000">
              <a:off x="5353817" y="2375513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1838484" y="115379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01. </a:t>
            </a:r>
            <a:r>
              <a:rPr lang="ko-KR" altLang="en-US" dirty="0"/>
              <a:t>업데이트 요소</a:t>
            </a:r>
            <a:endParaRPr dirty="0"/>
          </a:p>
        </p:txBody>
      </p:sp>
      <p:grpSp>
        <p:nvGrpSpPr>
          <p:cNvPr id="974" name="Google Shape;974;p29"/>
          <p:cNvGrpSpPr/>
          <p:nvPr/>
        </p:nvGrpSpPr>
        <p:grpSpPr>
          <a:xfrm flipV="1">
            <a:off x="0" y="469386"/>
            <a:ext cx="3649436" cy="385263"/>
            <a:chOff x="902597" y="1069304"/>
            <a:chExt cx="5921700" cy="192184"/>
          </a:xfrm>
        </p:grpSpPr>
        <p:grpSp>
          <p:nvGrpSpPr>
            <p:cNvPr id="975" name="Google Shape;975;p29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976" name="Google Shape;976;p29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9"/>
              <p:cNvCxnSpPr>
                <a:stCxn id="978" idx="6"/>
                <a:endCxn id="979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9" name="Google Shape;979;p29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8" name="Google Shape;978;p29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69;p29">
            <a:extLst>
              <a:ext uri="{FF2B5EF4-FFF2-40B4-BE49-F238E27FC236}">
                <a16:creationId xmlns:a16="http://schemas.microsoft.com/office/drawing/2014/main" id="{4A290BE2-F6E7-48BE-0242-DDBFEEFB36EF}"/>
              </a:ext>
            </a:extLst>
          </p:cNvPr>
          <p:cNvSpPr txBox="1">
            <a:spLocks/>
          </p:cNvSpPr>
          <p:nvPr/>
        </p:nvSpPr>
        <p:spPr>
          <a:xfrm>
            <a:off x="432671" y="947056"/>
            <a:ext cx="5615346" cy="138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1800" dirty="0"/>
              <a:t>캔버스 영역</a:t>
            </a:r>
            <a:endParaRPr lang="en-US" altLang="ko-KR" sz="1800" dirty="0"/>
          </a:p>
          <a:p>
            <a:pPr algn="l"/>
            <a:r>
              <a:rPr lang="en-US" altLang="ko-KR" sz="1800" dirty="0"/>
              <a:t>	</a:t>
            </a:r>
            <a:r>
              <a:rPr lang="ko-KR" altLang="en-US" sz="1400" dirty="0"/>
              <a:t>움직이는 요소 변경</a:t>
            </a:r>
            <a:endParaRPr lang="en-US" altLang="ko-KR" sz="1400" dirty="0"/>
          </a:p>
          <a:p>
            <a:pPr algn="l"/>
            <a:r>
              <a:rPr lang="en-US" altLang="ko-KR" sz="1400" dirty="0"/>
              <a:t>	</a:t>
            </a:r>
            <a:r>
              <a:rPr lang="ko-KR" altLang="en-US" sz="1400" dirty="0"/>
              <a:t>배경 변경</a:t>
            </a:r>
            <a:endParaRPr lang="en-US" altLang="ko-KR" sz="1400" dirty="0"/>
          </a:p>
          <a:p>
            <a:pPr algn="l"/>
            <a:r>
              <a:rPr lang="en-US" altLang="ko-KR" sz="1400" dirty="0"/>
              <a:t>	</a:t>
            </a:r>
            <a:r>
              <a:rPr lang="ko-KR" altLang="en-US" sz="1400" dirty="0"/>
              <a:t>스코어 폰트</a:t>
            </a:r>
            <a:r>
              <a:rPr lang="en-US" altLang="ko-KR" sz="1400" dirty="0"/>
              <a:t>, </a:t>
            </a:r>
            <a:r>
              <a:rPr lang="ko-KR" altLang="en-US" sz="1400" dirty="0"/>
              <a:t>장애물 색상 변경</a:t>
            </a:r>
            <a:endParaRPr lang="en-US" altLang="ko-KR" sz="1400" dirty="0"/>
          </a:p>
          <a:p>
            <a:pPr algn="l"/>
            <a:r>
              <a:rPr lang="en-US" altLang="ko-KR" sz="1400" dirty="0"/>
              <a:t>	</a:t>
            </a:r>
            <a:r>
              <a:rPr lang="en-US" altLang="ko-KR" sz="1400" dirty="0" err="1"/>
              <a:t>myGamePiece</a:t>
            </a:r>
            <a:r>
              <a:rPr lang="en-US" altLang="ko-KR" sz="1400" dirty="0"/>
              <a:t> </a:t>
            </a:r>
            <a:r>
              <a:rPr lang="ko-KR" altLang="en-US" sz="1400" dirty="0"/>
              <a:t>캔버스 영역을 벗어나지 않도록 함</a:t>
            </a:r>
            <a:endParaRPr lang="en-US" altLang="ko-KR" sz="1400" dirty="0"/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ko-KR" sz="1800" dirty="0"/>
          </a:p>
        </p:txBody>
      </p:sp>
      <p:sp>
        <p:nvSpPr>
          <p:cNvPr id="3" name="Google Shape;969;p29">
            <a:extLst>
              <a:ext uri="{FF2B5EF4-FFF2-40B4-BE49-F238E27FC236}">
                <a16:creationId xmlns:a16="http://schemas.microsoft.com/office/drawing/2014/main" id="{B4B5E9FA-91C8-65DB-6F00-5A4BAE5079FE}"/>
              </a:ext>
            </a:extLst>
          </p:cNvPr>
          <p:cNvSpPr txBox="1">
            <a:spLocks/>
          </p:cNvSpPr>
          <p:nvPr/>
        </p:nvSpPr>
        <p:spPr>
          <a:xfrm>
            <a:off x="456740" y="2314967"/>
            <a:ext cx="4775023" cy="103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1800" dirty="0"/>
              <a:t>버튼</a:t>
            </a:r>
            <a:endParaRPr lang="en-US" altLang="ko-KR" sz="1800" dirty="0"/>
          </a:p>
          <a:p>
            <a:pPr algn="l"/>
            <a:r>
              <a:rPr lang="en-US" altLang="ko-KR" sz="1800" dirty="0"/>
              <a:t>	</a:t>
            </a:r>
            <a:r>
              <a:rPr lang="ko-KR" altLang="en-US" sz="1400" dirty="0"/>
              <a:t>폰트</a:t>
            </a:r>
            <a:r>
              <a:rPr lang="en-US" altLang="ko-KR" sz="1400" dirty="0"/>
              <a:t>, </a:t>
            </a:r>
            <a:r>
              <a:rPr lang="ko-KR" altLang="en-US" sz="1400" dirty="0"/>
              <a:t>색상</a:t>
            </a:r>
            <a:r>
              <a:rPr lang="en-US" altLang="ko-KR" sz="1400" dirty="0"/>
              <a:t>, </a:t>
            </a:r>
            <a:r>
              <a:rPr lang="ko-KR" altLang="en-US" sz="1400" dirty="0"/>
              <a:t>크기 변경</a:t>
            </a:r>
            <a:endParaRPr lang="en-US" altLang="ko-KR" sz="1400" dirty="0"/>
          </a:p>
          <a:p>
            <a:pPr algn="l"/>
            <a:r>
              <a:rPr lang="en-US" altLang="ko-KR" sz="1400" dirty="0"/>
              <a:t>   	stop/start </a:t>
            </a:r>
            <a:r>
              <a:rPr lang="ko-KR" altLang="en-US" sz="1400" dirty="0"/>
              <a:t>버튼 추가</a:t>
            </a:r>
            <a:endParaRPr lang="en-US" altLang="ko-KR" sz="1400" dirty="0"/>
          </a:p>
          <a:p>
            <a:pPr algn="l"/>
            <a:endParaRPr lang="en-US" altLang="ko-KR" sz="1800" dirty="0"/>
          </a:p>
          <a:p>
            <a:pPr algn="l"/>
            <a:r>
              <a:rPr lang="en-US" altLang="ko-KR" sz="1800" dirty="0"/>
              <a:t>   </a:t>
            </a:r>
          </a:p>
        </p:txBody>
      </p:sp>
      <p:sp>
        <p:nvSpPr>
          <p:cNvPr id="4" name="Google Shape;969;p29">
            <a:extLst>
              <a:ext uri="{FF2B5EF4-FFF2-40B4-BE49-F238E27FC236}">
                <a16:creationId xmlns:a16="http://schemas.microsoft.com/office/drawing/2014/main" id="{6B6CCF93-486D-9D92-7A30-E551326838B5}"/>
              </a:ext>
            </a:extLst>
          </p:cNvPr>
          <p:cNvSpPr txBox="1">
            <a:spLocks/>
          </p:cNvSpPr>
          <p:nvPr/>
        </p:nvSpPr>
        <p:spPr>
          <a:xfrm>
            <a:off x="432671" y="3564154"/>
            <a:ext cx="4775023" cy="126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1800" dirty="0" err="1"/>
              <a:t>아웃트로</a:t>
            </a:r>
            <a:endParaRPr lang="en-US" altLang="ko-KR" sz="1800" dirty="0"/>
          </a:p>
          <a:p>
            <a:pPr algn="l"/>
            <a:r>
              <a:rPr lang="en-US" altLang="ko-KR" sz="1800" dirty="0"/>
              <a:t>	</a:t>
            </a:r>
            <a:r>
              <a:rPr lang="ko-KR" altLang="en-US" sz="1400" dirty="0"/>
              <a:t>화면</a:t>
            </a:r>
            <a:r>
              <a:rPr lang="en-US" altLang="ko-KR" sz="1400" dirty="0"/>
              <a:t>,</a:t>
            </a:r>
            <a:r>
              <a:rPr lang="ko-KR" altLang="en-US" sz="1400" dirty="0"/>
              <a:t>최종 스코어 표시</a:t>
            </a:r>
            <a:endParaRPr lang="en-US" altLang="ko-KR" sz="1400" dirty="0"/>
          </a:p>
          <a:p>
            <a:pPr algn="l"/>
            <a:r>
              <a:rPr lang="en-US" altLang="ko-KR" sz="1400" dirty="0"/>
              <a:t>	</a:t>
            </a:r>
            <a:r>
              <a:rPr lang="ko-KR" altLang="en-US" sz="1400" dirty="0"/>
              <a:t>종료 시 음악 출력</a:t>
            </a:r>
            <a:endParaRPr lang="en-US" altLang="ko-KR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1838484" y="115379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01. </a:t>
            </a:r>
            <a:r>
              <a:rPr lang="ko-KR" altLang="en-US" dirty="0"/>
              <a:t>업데이트 요소</a:t>
            </a:r>
            <a:endParaRPr dirty="0"/>
          </a:p>
        </p:txBody>
      </p:sp>
      <p:grpSp>
        <p:nvGrpSpPr>
          <p:cNvPr id="974" name="Google Shape;974;p29"/>
          <p:cNvGrpSpPr/>
          <p:nvPr/>
        </p:nvGrpSpPr>
        <p:grpSpPr>
          <a:xfrm flipV="1">
            <a:off x="0" y="469386"/>
            <a:ext cx="3649436" cy="385263"/>
            <a:chOff x="902597" y="1069304"/>
            <a:chExt cx="5921700" cy="192184"/>
          </a:xfrm>
        </p:grpSpPr>
        <p:grpSp>
          <p:nvGrpSpPr>
            <p:cNvPr id="975" name="Google Shape;975;p29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976" name="Google Shape;976;p29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9"/>
              <p:cNvCxnSpPr>
                <a:stCxn id="978" idx="6"/>
                <a:endCxn id="979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9" name="Google Shape;979;p29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8" name="Google Shape;978;p29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93CD001-527F-E531-2F2E-1EFB919DE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22" r="56346" b="7161"/>
          <a:stretch/>
        </p:blipFill>
        <p:spPr>
          <a:xfrm>
            <a:off x="3667361" y="1052851"/>
            <a:ext cx="3007848" cy="3194310"/>
          </a:xfrm>
          <a:prstGeom prst="rect">
            <a:avLst/>
          </a:prstGeom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C0F65F2-3520-D89A-4A2D-F4EC68D0B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52" t="11687" r="55555" b="7608"/>
          <a:stretch/>
        </p:blipFill>
        <p:spPr>
          <a:xfrm>
            <a:off x="6400926" y="1053449"/>
            <a:ext cx="3183342" cy="3211591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DA95FFA-E644-8A51-E095-40CD131E6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" t="9993" r="56168" b="27919"/>
          <a:stretch/>
        </p:blipFill>
        <p:spPr>
          <a:xfrm>
            <a:off x="113358" y="1128093"/>
            <a:ext cx="2691704" cy="215336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496A05-0D9E-DDCE-47CC-DE1375BB0F16}"/>
              </a:ext>
            </a:extLst>
          </p:cNvPr>
          <p:cNvCxnSpPr/>
          <p:nvPr/>
        </p:nvCxnSpPr>
        <p:spPr>
          <a:xfrm>
            <a:off x="2929467" y="2404533"/>
            <a:ext cx="61806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3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A3304C-1038-F7A4-C2D5-4F1C5A1C91AD}"/>
              </a:ext>
            </a:extLst>
          </p:cNvPr>
          <p:cNvSpPr/>
          <p:nvPr/>
        </p:nvSpPr>
        <p:spPr>
          <a:xfrm>
            <a:off x="706122" y="164238"/>
            <a:ext cx="485369" cy="54696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1350225" y="17927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ko-KR" sz="1600" dirty="0"/>
              <a:t>02. </a:t>
            </a:r>
            <a:r>
              <a:rPr lang="ko-KR" altLang="en-US" sz="1600" dirty="0"/>
              <a:t>코드 소개 </a:t>
            </a:r>
            <a:r>
              <a:rPr lang="en-US" altLang="ko-KR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&gt; &amp; &lt;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altLang="ko-KR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endParaRPr lang="ko-KR" altLang="en-US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27B77E9-0B59-AC95-C9F3-5B96A3A99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7" t="12434" r="30707" b="8608"/>
          <a:stretch/>
        </p:blipFill>
        <p:spPr>
          <a:xfrm>
            <a:off x="147782" y="541127"/>
            <a:ext cx="4830618" cy="4239585"/>
          </a:xfrm>
          <a:prstGeom prst="rect">
            <a:avLst/>
          </a:prstGeom>
        </p:spPr>
      </p:pic>
      <p:pic>
        <p:nvPicPr>
          <p:cNvPr id="7" name="그림 6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76BA6F4C-8BF2-15C0-A764-057230D83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7" t="58002" r="40101" b="10067"/>
          <a:stretch/>
        </p:blipFill>
        <p:spPr>
          <a:xfrm>
            <a:off x="4775200" y="555034"/>
            <a:ext cx="4214913" cy="18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A3304C-1038-F7A4-C2D5-4F1C5A1C91AD}"/>
              </a:ext>
            </a:extLst>
          </p:cNvPr>
          <p:cNvSpPr/>
          <p:nvPr/>
        </p:nvSpPr>
        <p:spPr>
          <a:xfrm>
            <a:off x="706122" y="164238"/>
            <a:ext cx="485369" cy="54696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838857" y="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ko-KR" sz="1600" dirty="0"/>
              <a:t>02. </a:t>
            </a:r>
            <a:r>
              <a:rPr lang="ko-KR" altLang="en-US" sz="1600" dirty="0"/>
              <a:t>코드 소개 </a:t>
            </a:r>
            <a:r>
              <a:rPr lang="en-US" altLang="ko-KR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startGame</a:t>
            </a:r>
            <a:r>
              <a:rPr lang="en-US" altLang="ko-KR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 &amp; </a:t>
            </a:r>
            <a:r>
              <a:rPr lang="en-US" altLang="ko-KR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outro</a:t>
            </a:r>
            <a:r>
              <a:rPr lang="en-US" altLang="ko-KR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endParaRPr lang="ko-KR" altLang="en-US" dirty="0"/>
          </a:p>
        </p:txBody>
      </p:sp>
      <p:pic>
        <p:nvPicPr>
          <p:cNvPr id="8" name="그림 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3D8BEA6-0933-A973-9A7E-B9441B810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0" t="12031" r="40404" b="44871"/>
          <a:stretch/>
        </p:blipFill>
        <p:spPr>
          <a:xfrm>
            <a:off x="452582" y="618835"/>
            <a:ext cx="5070763" cy="224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A3304C-1038-F7A4-C2D5-4F1C5A1C91AD}"/>
              </a:ext>
            </a:extLst>
          </p:cNvPr>
          <p:cNvSpPr/>
          <p:nvPr/>
        </p:nvSpPr>
        <p:spPr>
          <a:xfrm>
            <a:off x="706122" y="164238"/>
            <a:ext cx="485369" cy="54696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1744021" y="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ko-KR" sz="1600" dirty="0"/>
              <a:t>02. </a:t>
            </a:r>
            <a:r>
              <a:rPr lang="ko-KR" altLang="en-US" sz="1600" dirty="0"/>
              <a:t>코드 소개</a:t>
            </a:r>
            <a:r>
              <a:rPr lang="en-US" altLang="ko-KR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myGameArea</a:t>
            </a:r>
            <a: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endParaRPr lang="ko-KR" altLang="en-US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5FE0CED-DF41-A7DC-3B4B-345378FE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1" t="15264" r="7879" b="18114"/>
          <a:stretch/>
        </p:blipFill>
        <p:spPr>
          <a:xfrm>
            <a:off x="161924" y="673677"/>
            <a:ext cx="8820151" cy="37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9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A3304C-1038-F7A4-C2D5-4F1C5A1C91AD}"/>
              </a:ext>
            </a:extLst>
          </p:cNvPr>
          <p:cNvSpPr/>
          <p:nvPr/>
        </p:nvSpPr>
        <p:spPr>
          <a:xfrm>
            <a:off x="706122" y="164238"/>
            <a:ext cx="485369" cy="54696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1928748" y="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ko-KR" sz="1600" dirty="0"/>
              <a:t>02. </a:t>
            </a:r>
            <a:r>
              <a:rPr lang="ko-KR" altLang="en-US" sz="1600" dirty="0"/>
              <a:t>코드 소개 </a:t>
            </a:r>
            <a:r>
              <a:rPr lang="en-US" altLang="ko-KR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component</a:t>
            </a: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endParaRPr lang="ko-KR" altLang="en-US" dirty="0"/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12C1499-98B3-7BC8-ED04-9FC557C47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2" t="13827" r="16869" b="9495"/>
          <a:stretch/>
        </p:blipFill>
        <p:spPr>
          <a:xfrm>
            <a:off x="-526798" y="607583"/>
            <a:ext cx="5802034" cy="3791161"/>
          </a:xfrm>
          <a:prstGeom prst="rect">
            <a:avLst/>
          </a:prstGeom>
        </p:spPr>
      </p:pic>
      <p:pic>
        <p:nvPicPr>
          <p:cNvPr id="11" name="그림 10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6C5E547D-46A2-8CFE-D7B8-93430E6B6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2" t="19444" r="26464" b="35712"/>
          <a:stretch/>
        </p:blipFill>
        <p:spPr>
          <a:xfrm>
            <a:off x="3985625" y="2229399"/>
            <a:ext cx="5158375" cy="23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31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A3304C-1038-F7A4-C2D5-4F1C5A1C91AD}"/>
              </a:ext>
            </a:extLst>
          </p:cNvPr>
          <p:cNvSpPr/>
          <p:nvPr/>
        </p:nvSpPr>
        <p:spPr>
          <a:xfrm>
            <a:off x="706122" y="164238"/>
            <a:ext cx="485369" cy="546962"/>
          </a:xfrm>
          <a:prstGeom prst="rect">
            <a:avLst/>
          </a:prstGeom>
          <a:solidFill>
            <a:srgbClr val="F6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-1226785" y="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ko-KR" sz="1600" dirty="0"/>
              <a:t>02. </a:t>
            </a:r>
            <a:r>
              <a:rPr lang="ko-KR" altLang="en-US" sz="1600" dirty="0"/>
              <a:t>코드 소개 </a:t>
            </a:r>
            <a:r>
              <a:rPr lang="en-US" altLang="ko-KR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updateGameArea</a:t>
            </a:r>
            <a:r>
              <a:rPr lang="en-US" altLang="ko-KR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(1)</a:t>
            </a: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endParaRPr lang="ko-KR" altLang="en-US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A3F62B7-557A-634B-5AD0-FE58D2551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0" t="12211" r="30606" b="11110"/>
          <a:stretch/>
        </p:blipFill>
        <p:spPr>
          <a:xfrm>
            <a:off x="600364" y="523200"/>
            <a:ext cx="5038896" cy="4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90612"/>
      </p:ext>
    </p:extLst>
  </p:cSld>
  <p:clrMapOvr>
    <a:masterClrMapping/>
  </p:clrMapOvr>
</p:sld>
</file>

<file path=ppt/theme/theme1.xml><?xml version="1.0" encoding="utf-8"?>
<a:theme xmlns:a="http://schemas.openxmlformats.org/drawingml/2006/main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230</Words>
  <Application>Microsoft Office PowerPoint</Application>
  <PresentationFormat>화면 슬라이드 쇼(16:9)</PresentationFormat>
  <Paragraphs>43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바탕체</vt:lpstr>
      <vt:lpstr>Consolas</vt:lpstr>
      <vt:lpstr>Arial</vt:lpstr>
      <vt:lpstr>Montserrat</vt:lpstr>
      <vt:lpstr>Jost</vt:lpstr>
      <vt:lpstr>Montserrat Black</vt:lpstr>
      <vt:lpstr>Wingdings</vt:lpstr>
      <vt:lpstr>IT Department Meeting by Slidesgo</vt:lpstr>
      <vt:lpstr>게임프로그래밍  HTML게임 업데이트</vt:lpstr>
      <vt:lpstr>목차 </vt:lpstr>
      <vt:lpstr>01. 업데이트 요소</vt:lpstr>
      <vt:lpstr>01. 업데이트 요소</vt:lpstr>
      <vt:lpstr>02. 코드 소개 &lt;style&gt; &amp; &lt;audio&gt;  </vt:lpstr>
      <vt:lpstr>02. 코드 소개 startGame() &amp; outro()    </vt:lpstr>
      <vt:lpstr>02. 코드 소개 myGameArea      </vt:lpstr>
      <vt:lpstr>02. 코드 소개 component    </vt:lpstr>
      <vt:lpstr>02. 코드 소개 updateGameArea(1)     </vt:lpstr>
      <vt:lpstr>02. 코드 소개 updateGameArea(2)     </vt:lpstr>
      <vt:lpstr>02. 코드 소개 나머지 코드     </vt:lpstr>
      <vt:lpstr>02. 코드 소개 나머지 코드     </vt:lpstr>
      <vt:lpstr>03</vt:lpstr>
      <vt:lpstr>PowerPoint 프레젠테이션</vt:lpstr>
      <vt:lpstr>이상입니다.  2020904053 윤금비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게임프로그래밍  HTML게임 업데이트</dc:title>
  <dc:creator>윤금비</dc:creator>
  <cp:lastModifiedBy>금비 윤</cp:lastModifiedBy>
  <cp:revision>3</cp:revision>
  <dcterms:modified xsi:type="dcterms:W3CDTF">2023-11-15T08:47:01Z</dcterms:modified>
</cp:coreProperties>
</file>